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9"/>
  </p:notesMasterIdLst>
  <p:handoutMasterIdLst>
    <p:handoutMasterId r:id="rId20"/>
  </p:handoutMasterIdLst>
  <p:sldIdLst>
    <p:sldId id="265" r:id="rId5"/>
    <p:sldId id="303" r:id="rId6"/>
    <p:sldId id="277" r:id="rId7"/>
    <p:sldId id="291" r:id="rId8"/>
    <p:sldId id="280" r:id="rId9"/>
    <p:sldId id="281" r:id="rId10"/>
    <p:sldId id="284" r:id="rId11"/>
    <p:sldId id="292" r:id="rId12"/>
    <p:sldId id="306" r:id="rId13"/>
    <p:sldId id="309" r:id="rId14"/>
    <p:sldId id="308" r:id="rId15"/>
    <p:sldId id="302" r:id="rId16"/>
    <p:sldId id="287" r:id="rId17"/>
    <p:sldId id="304" r:id="rId18"/>
  </p:sldIdLst>
  <p:sldSz cx="9144000" cy="6858000" type="screen4x3"/>
  <p:notesSz cx="6669088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995" autoAdjust="0"/>
  </p:normalViewPr>
  <p:slideViewPr>
    <p:cSldViewPr>
      <p:cViewPr varScale="1">
        <p:scale>
          <a:sx n="60" d="100"/>
          <a:sy n="60" d="100"/>
        </p:scale>
        <p:origin x="16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4FFF8B-87A6-473C-8990-5960E622AF3D}" type="datetimeFigureOut">
              <a:rPr lang="nl-NL" smtClean="0"/>
              <a:t>25-10-2016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6EF203-43DA-43F2-B941-C7C4F48D1D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54543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37A04-DEB3-4C55-BAEA-324F4DC33060}" type="datetimeFigureOut">
              <a:rPr lang="nl-NL" smtClean="0"/>
              <a:pPr/>
              <a:t>25-10-2016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A3D587-00A0-4BF8-8E72-124992F7B49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4982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FC51D0-3AA7-4BB1-A10F-B434DE6CD123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41058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02618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02618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02618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02618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0261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8328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3611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02618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02618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02618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02618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02618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0261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F7C59F7-A3B4-4A1A-AE7A-79F5E855CD47}" type="datetimeFigureOut">
              <a:rPr lang="nl-NL" smtClean="0"/>
              <a:pPr/>
              <a:t>25-10-2016</a:t>
            </a:fld>
            <a:endParaRPr lang="nl-N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25-10-2016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25-10-2016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25-10-2016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25-10-2016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25-10-2016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25-10-2016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25-10-2016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25-10-2016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25-10-2016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F7C59F7-A3B4-4A1A-AE7A-79F5E855CD47}" type="datetimeFigureOut">
              <a:rPr lang="nl-NL" smtClean="0"/>
              <a:pPr/>
              <a:t>25-10-2016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F7C59F7-A3B4-4A1A-AE7A-79F5E855CD47}" type="datetimeFigureOut">
              <a:rPr lang="nl-NL" smtClean="0"/>
              <a:pPr/>
              <a:t>25-10-2016</a:t>
            </a:fld>
            <a:endParaRPr lang="nl-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bobankcijfersentrends.nl/index.cfm?action=print.printPdf&amp;id=7a9e3276-e082-4d59-8d29-51b86e1590b6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ebquest.agriholland.nl/verkoopklaar/home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://webquest.agriholland.nl/inkoopafzet/home.html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uitsland.nlambassade.org/zaken-doen/agrifood-tuinbouw--uitgangsmaterialen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2.png"/><Relationship Id="rId4" Type="http://schemas.openxmlformats.org/officeDocument/2006/relationships/hyperlink" Target="http://www.google.nl/url?sa=t&amp;rct=j&amp;q=&amp;esrc=s&amp;frm=1&amp;source=web&amp;cd=5&amp;cad=rja&amp;uact=8&amp;ved=0CDYQFjAE&amp;url=http://assets.kavb.nl/docs/marktverkenning_roemeni__2008.pdf&amp;ei=VHcuVPO9EMPxaIL3gsAG&amp;usg=AFQjCNEMXpA3-Vk7kDHq1oKl4P_qtwKNz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nl-NL" dirty="0" smtClean="0"/>
              <a:t>Plantenteelt </a:t>
            </a:r>
            <a:r>
              <a:rPr lang="nl-NL" dirty="0" err="1" smtClean="0"/>
              <a:t>vakdag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  <p:sp>
        <p:nvSpPr>
          <p:cNvPr id="5" name="TextBox 4"/>
          <p:cNvSpPr txBox="1"/>
          <p:nvPr/>
        </p:nvSpPr>
        <p:spPr>
          <a:xfrm>
            <a:off x="7380312" y="6056582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R. </a:t>
            </a:r>
            <a:r>
              <a:rPr lang="nl-NL" dirty="0" err="1" smtClean="0"/>
              <a:t>Soesman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8912" y="2676105"/>
            <a:ext cx="3686175" cy="150579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</a:t>
            </a:r>
            <a:r>
              <a:rPr lang="nl-NL" dirty="0" smtClean="0"/>
              <a:t>es </a:t>
            </a:r>
            <a:r>
              <a:rPr lang="nl-NL" dirty="0" smtClean="0"/>
              <a:t>3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70386" y="391498"/>
            <a:ext cx="3683000" cy="1504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581128"/>
            <a:ext cx="6872833" cy="1701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9174" y="418257"/>
            <a:ext cx="189547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327452"/>
            <a:ext cx="6867448" cy="2010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hoek 4"/>
          <p:cNvSpPr/>
          <p:nvPr/>
        </p:nvSpPr>
        <p:spPr>
          <a:xfrm>
            <a:off x="853254" y="1499245"/>
            <a:ext cx="1715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smtClean="0"/>
              <a:t>Trends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720657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3192" lvl="1" indent="0">
              <a:buNone/>
            </a:pPr>
            <a:r>
              <a:rPr lang="nl-NL" dirty="0" smtClean="0"/>
              <a:t>Trends en afzetkanalen</a:t>
            </a:r>
          </a:p>
          <a:p>
            <a:pPr marL="393192" lvl="1" indent="0">
              <a:buNone/>
            </a:pPr>
            <a:endParaRPr lang="nl-NL" dirty="0"/>
          </a:p>
          <a:p>
            <a:pPr marL="393192" lvl="1" indent="0">
              <a:buNone/>
            </a:pPr>
            <a:r>
              <a:rPr lang="nl-NL" dirty="0" smtClean="0">
                <a:hlinkClick r:id="rId3"/>
              </a:rPr>
              <a:t>Rabobank</a:t>
            </a:r>
            <a:endParaRPr lang="nl-NL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</a:t>
            </a:r>
            <a:r>
              <a:rPr lang="nl-NL" dirty="0" smtClean="0"/>
              <a:t>es </a:t>
            </a:r>
            <a:r>
              <a:rPr lang="nl-NL" dirty="0" smtClean="0"/>
              <a:t>3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70386" y="391498"/>
            <a:ext cx="3683000" cy="1504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4774" y="2667000"/>
            <a:ext cx="2817465" cy="3266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20657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3192" lvl="1" indent="0">
              <a:buNone/>
            </a:pPr>
            <a:endParaRPr lang="nl-NL" b="1" dirty="0">
              <a:solidFill>
                <a:srgbClr val="C00000"/>
              </a:solidFill>
            </a:endParaRPr>
          </a:p>
          <a:p>
            <a:pPr marL="393192" lvl="1" indent="0">
              <a:buNone/>
            </a:pPr>
            <a:endParaRPr lang="nl-NL" dirty="0" smtClean="0"/>
          </a:p>
          <a:p>
            <a:pPr marL="393192" lvl="1" indent="0">
              <a:buNone/>
            </a:pPr>
            <a:endParaRPr lang="nl-NL" dirty="0" smtClean="0"/>
          </a:p>
          <a:p>
            <a:pPr lvl="1">
              <a:buFont typeface="Arial" charset="0"/>
              <a:buChar char="•"/>
            </a:pPr>
            <a:endParaRPr lang="nl-NL" dirty="0" smtClean="0"/>
          </a:p>
          <a:p>
            <a:pPr marL="393192" lvl="1" indent="0">
              <a:buNone/>
            </a:pPr>
            <a:r>
              <a:rPr lang="nl-NL" dirty="0" smtClean="0"/>
              <a:t>Opdracht vandaag:</a:t>
            </a:r>
          </a:p>
          <a:p>
            <a:pPr marL="393192" lvl="1" indent="0">
              <a:buNone/>
            </a:pPr>
            <a:r>
              <a:rPr lang="nl-NL" dirty="0" smtClean="0"/>
              <a:t>Niveau 2: Opdracht </a:t>
            </a:r>
            <a:r>
              <a:rPr lang="nl-NL" dirty="0"/>
              <a:t>6</a:t>
            </a:r>
            <a:r>
              <a:rPr lang="nl-NL" dirty="0" smtClean="0"/>
              <a:t> </a:t>
            </a:r>
            <a:r>
              <a:rPr lang="nl-NL" dirty="0" smtClean="0"/>
              <a:t>van webquest </a:t>
            </a:r>
            <a:r>
              <a:rPr lang="nl-NL" dirty="0" smtClean="0">
                <a:hlinkClick r:id="rId3"/>
              </a:rPr>
              <a:t>verkoopklaar maken.</a:t>
            </a:r>
            <a:endParaRPr lang="nl-NL" dirty="0" smtClean="0"/>
          </a:p>
          <a:p>
            <a:pPr marL="393192" lvl="1" indent="0">
              <a:buNone/>
            </a:pPr>
            <a:endParaRPr lang="nl-NL" dirty="0" smtClean="0"/>
          </a:p>
          <a:p>
            <a:pPr marL="393192" lvl="1" indent="0">
              <a:buNone/>
            </a:pPr>
            <a:r>
              <a:rPr lang="nl-NL" dirty="0" smtClean="0"/>
              <a:t>Niveau 3 &amp; 4: Opdracht 1 t/m3 </a:t>
            </a:r>
            <a:r>
              <a:rPr lang="nl-NL" dirty="0" smtClean="0">
                <a:hlinkClick r:id="rId4"/>
              </a:rPr>
              <a:t>Webquest Inkoop en afzet</a:t>
            </a:r>
            <a:endParaRPr lang="nl-NL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</a:t>
            </a:r>
            <a:r>
              <a:rPr lang="nl-NL" dirty="0" smtClean="0"/>
              <a:t>es </a:t>
            </a:r>
            <a:r>
              <a:rPr lang="nl-NL" dirty="0" smtClean="0"/>
              <a:t>3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70386" y="391498"/>
            <a:ext cx="3683000" cy="1504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57508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3192" lvl="1" indent="0">
              <a:buNone/>
            </a:pPr>
            <a:endParaRPr lang="nl-NL" b="1" dirty="0">
              <a:solidFill>
                <a:srgbClr val="C00000"/>
              </a:solidFill>
            </a:endParaRPr>
          </a:p>
          <a:p>
            <a:pPr marL="393192" lvl="1" indent="0">
              <a:buNone/>
            </a:pPr>
            <a:endParaRPr lang="nl-NL" dirty="0" smtClean="0"/>
          </a:p>
          <a:p>
            <a:pPr marL="393192" lvl="1" indent="0">
              <a:buNone/>
            </a:pPr>
            <a:endParaRPr lang="nl-NL" dirty="0" smtClean="0"/>
          </a:p>
          <a:p>
            <a:pPr marL="393192" lvl="1" indent="0">
              <a:buNone/>
            </a:pPr>
            <a:r>
              <a:rPr lang="nl-NL" dirty="0" smtClean="0"/>
              <a:t>Evaluatie/reflectie: Zorgvuldig werken</a:t>
            </a:r>
          </a:p>
          <a:p>
            <a:pPr marL="393192" lvl="1" indent="0">
              <a:buNone/>
            </a:pPr>
            <a:endParaRPr lang="nl-NL" dirty="0" smtClean="0"/>
          </a:p>
          <a:p>
            <a:pPr marL="393192" lvl="1" indent="0">
              <a:buNone/>
            </a:pPr>
            <a:r>
              <a:rPr lang="nl-NL" dirty="0" smtClean="0"/>
              <a:t>Wat ging er goed en kan de volgende keer beter?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</a:t>
            </a:r>
            <a:r>
              <a:rPr lang="nl-NL" dirty="0" smtClean="0"/>
              <a:t>es </a:t>
            </a:r>
            <a:r>
              <a:rPr lang="nl-NL" dirty="0" smtClean="0"/>
              <a:t>3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70386" y="391498"/>
            <a:ext cx="3683000" cy="1504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221088"/>
            <a:ext cx="3200400" cy="207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38918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3192" lvl="1" indent="0">
              <a:buNone/>
            </a:pPr>
            <a:endParaRPr lang="nl-NL" b="1" dirty="0">
              <a:solidFill>
                <a:srgbClr val="C00000"/>
              </a:solidFill>
            </a:endParaRPr>
          </a:p>
          <a:p>
            <a:pPr marL="393192" lvl="1" indent="0">
              <a:buNone/>
            </a:pPr>
            <a:endParaRPr lang="nl-NL" dirty="0" smtClean="0"/>
          </a:p>
          <a:p>
            <a:pPr marL="393192" lvl="1" indent="0">
              <a:buNone/>
            </a:pPr>
            <a:r>
              <a:rPr lang="nl-NL" b="1" dirty="0" smtClean="0"/>
              <a:t>De volgende weken…………….</a:t>
            </a:r>
            <a:endParaRPr lang="nl-NL" dirty="0" smtClean="0"/>
          </a:p>
          <a:p>
            <a:pPr lvl="1">
              <a:buFont typeface="Arial" charset="0"/>
              <a:buChar char="•"/>
            </a:pPr>
            <a:endParaRPr lang="nl-NL" dirty="0" smtClean="0"/>
          </a:p>
          <a:p>
            <a:pPr marL="393192" lvl="1" indent="0">
              <a:buNone/>
            </a:pPr>
            <a:endParaRPr lang="nl-NL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210146"/>
          </a:xfrm>
        </p:spPr>
        <p:txBody>
          <a:bodyPr>
            <a:normAutofit/>
          </a:bodyPr>
          <a:lstStyle/>
          <a:p>
            <a:r>
              <a:rPr lang="nl-NL" sz="3200" dirty="0" smtClean="0"/>
              <a:t>Vooruitblik </a:t>
            </a:r>
            <a:endParaRPr lang="nl-NL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70386" y="391498"/>
            <a:ext cx="3683000" cy="1504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9910" y="4546499"/>
            <a:ext cx="2192501" cy="2221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40989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844824"/>
            <a:ext cx="6336704" cy="266429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nl-NL" b="1" dirty="0" smtClean="0"/>
              <a:t>Terugblik………</a:t>
            </a:r>
          </a:p>
          <a:p>
            <a:pPr marL="109728" indent="0">
              <a:buNone/>
            </a:pPr>
            <a:r>
              <a:rPr lang="nl-NL" sz="2800" dirty="0" smtClean="0"/>
              <a:t>Wat hebben we vorige week gedaan?</a:t>
            </a:r>
          </a:p>
          <a:p>
            <a:pPr marL="109728" indent="0">
              <a:buNone/>
            </a:pPr>
            <a:endParaRPr lang="nl-NL" sz="2800" dirty="0"/>
          </a:p>
          <a:p>
            <a:pPr marL="109728" indent="0">
              <a:buNone/>
            </a:pPr>
            <a:r>
              <a:rPr lang="nl-NL" sz="2800" dirty="0" smtClean="0"/>
              <a:t>Wat stond er in de artikelen?</a:t>
            </a:r>
          </a:p>
          <a:p>
            <a:pPr marL="109728" indent="0">
              <a:buNone/>
            </a:pPr>
            <a:endParaRPr lang="nl-NL" sz="2800" b="1" dirty="0"/>
          </a:p>
          <a:p>
            <a:pPr marL="109728" indent="0">
              <a:buNone/>
            </a:pPr>
            <a:endParaRPr lang="nl-NL" sz="2800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92080" y="439052"/>
            <a:ext cx="3683000" cy="1504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9" y="3530374"/>
            <a:ext cx="2890912" cy="289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94506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784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nl-NL" dirty="0" smtClean="0"/>
          </a:p>
          <a:p>
            <a:pPr marL="109728" indent="0">
              <a:buNone/>
            </a:pPr>
            <a:endParaRPr lang="nl-NL" dirty="0"/>
          </a:p>
          <a:p>
            <a:pPr marL="109728" indent="0">
              <a:buNone/>
            </a:pPr>
            <a:endParaRPr lang="nl-NL" dirty="0" smtClean="0"/>
          </a:p>
          <a:p>
            <a:pPr marL="109728" indent="0">
              <a:buNone/>
            </a:pPr>
            <a:r>
              <a:rPr lang="nl-NL" sz="8800" dirty="0" smtClean="0"/>
              <a:t>      Les </a:t>
            </a:r>
            <a:r>
              <a:rPr lang="nl-NL" sz="8800" dirty="0" smtClean="0"/>
              <a:t>3</a:t>
            </a:r>
            <a:endParaRPr lang="nl-NL" sz="88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92080" y="439052"/>
            <a:ext cx="3683000" cy="1504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20743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3192" lvl="1" indent="0">
              <a:buNone/>
            </a:pPr>
            <a:endParaRPr lang="nl-NL" b="1" dirty="0">
              <a:solidFill>
                <a:srgbClr val="C00000"/>
              </a:solidFill>
            </a:endParaRPr>
          </a:p>
          <a:p>
            <a:pPr marL="393192" lvl="1" indent="0">
              <a:buNone/>
            </a:pPr>
            <a:endParaRPr lang="nl-NL" dirty="0" smtClean="0"/>
          </a:p>
          <a:p>
            <a:pPr marL="393192" lvl="1" indent="0">
              <a:buNone/>
            </a:pPr>
            <a:endParaRPr lang="nl-NL" dirty="0" smtClean="0"/>
          </a:p>
          <a:p>
            <a:pPr marL="393192" lvl="1" indent="0">
              <a:buNone/>
            </a:pPr>
            <a:r>
              <a:rPr lang="nl-NL" dirty="0" smtClean="0"/>
              <a:t>Aftrap: Zorgvuldig werken</a:t>
            </a:r>
          </a:p>
          <a:p>
            <a:pPr marL="393192" lvl="1" indent="0">
              <a:buNone/>
            </a:pPr>
            <a:endParaRPr lang="nl-NL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70386" y="391498"/>
            <a:ext cx="3683000" cy="1504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685464"/>
            <a:ext cx="3202642" cy="2077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08485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3192" lvl="1" indent="0">
              <a:buNone/>
            </a:pPr>
            <a:endParaRPr lang="nl-NL" b="1" dirty="0">
              <a:solidFill>
                <a:srgbClr val="C00000"/>
              </a:solidFill>
            </a:endParaRPr>
          </a:p>
          <a:p>
            <a:pPr marL="393192" lvl="1" indent="0">
              <a:buNone/>
            </a:pPr>
            <a:endParaRPr lang="nl-NL" dirty="0" smtClean="0"/>
          </a:p>
          <a:p>
            <a:pPr marL="393192" lvl="1" indent="0">
              <a:buNone/>
            </a:pPr>
            <a:endParaRPr lang="nl-NL" dirty="0" smtClean="0"/>
          </a:p>
          <a:p>
            <a:pPr marL="393192" lvl="1" indent="0">
              <a:buNone/>
            </a:pPr>
            <a:endParaRPr lang="nl-NL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70386" y="391498"/>
            <a:ext cx="3683000" cy="1504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564904"/>
            <a:ext cx="6383063" cy="2766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95733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3192" lvl="1" indent="0">
              <a:buNone/>
            </a:pPr>
            <a:endParaRPr lang="nl-NL" b="1" dirty="0">
              <a:solidFill>
                <a:srgbClr val="C00000"/>
              </a:solidFill>
            </a:endParaRPr>
          </a:p>
          <a:p>
            <a:pPr marL="393192" lvl="1" indent="0">
              <a:buNone/>
            </a:pPr>
            <a:endParaRPr lang="nl-NL" dirty="0" smtClean="0"/>
          </a:p>
          <a:p>
            <a:pPr marL="393192" lvl="1" indent="0">
              <a:buNone/>
            </a:pPr>
            <a:endParaRPr lang="nl-NL" dirty="0" smtClean="0"/>
          </a:p>
          <a:p>
            <a:pPr marL="393192" lvl="1" indent="0">
              <a:buNone/>
            </a:pPr>
            <a:r>
              <a:rPr lang="nl-NL" b="1" dirty="0" smtClean="0"/>
              <a:t>Voorkennis: </a:t>
            </a:r>
          </a:p>
          <a:p>
            <a:pPr marL="393192" lvl="1" indent="0">
              <a:buNone/>
            </a:pPr>
            <a:r>
              <a:rPr lang="nl-NL" dirty="0" smtClean="0"/>
              <a:t>Na deze les kun je;</a:t>
            </a:r>
          </a:p>
          <a:p>
            <a:pPr lvl="1">
              <a:buFont typeface="Arial" charset="0"/>
              <a:buChar char="•"/>
            </a:pPr>
            <a:r>
              <a:rPr lang="nl-NL" dirty="0" smtClean="0"/>
              <a:t>De markt verkennen voor een nieuwe afzet</a:t>
            </a:r>
          </a:p>
          <a:p>
            <a:pPr lvl="1">
              <a:buFont typeface="Arial" charset="0"/>
              <a:buChar char="•"/>
            </a:pPr>
            <a:r>
              <a:rPr lang="nl-NL" dirty="0" smtClean="0"/>
              <a:t>Inspelen op trends</a:t>
            </a:r>
          </a:p>
          <a:p>
            <a:pPr lvl="1">
              <a:buFont typeface="Arial" charset="0"/>
              <a:buChar char="•"/>
            </a:pPr>
            <a:r>
              <a:rPr lang="nl-NL" dirty="0" smtClean="0"/>
              <a:t>Afzetkanalen weergeven</a:t>
            </a:r>
            <a:endParaRPr lang="nl-N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</a:t>
            </a:r>
            <a:r>
              <a:rPr lang="nl-NL" dirty="0" smtClean="0"/>
              <a:t>es </a:t>
            </a:r>
            <a:r>
              <a:rPr lang="nl-NL" dirty="0" smtClean="0"/>
              <a:t>3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70386" y="391498"/>
            <a:ext cx="3683000" cy="1504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8880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3192" lvl="1" indent="0">
              <a:buNone/>
            </a:pPr>
            <a:endParaRPr lang="nl-NL" b="1" dirty="0">
              <a:solidFill>
                <a:srgbClr val="C00000"/>
              </a:solidFill>
            </a:endParaRPr>
          </a:p>
          <a:p>
            <a:pPr marL="393192" lvl="1" indent="0">
              <a:buNone/>
            </a:pPr>
            <a:endParaRPr lang="nl-NL" dirty="0" smtClean="0"/>
          </a:p>
          <a:p>
            <a:pPr marL="393192" lvl="1" indent="0">
              <a:buNone/>
            </a:pPr>
            <a:endParaRPr lang="nl-NL" dirty="0" smtClean="0"/>
          </a:p>
          <a:p>
            <a:pPr marL="393192" lvl="1" indent="0">
              <a:buNone/>
            </a:pPr>
            <a:r>
              <a:rPr lang="nl-NL" dirty="0" smtClean="0"/>
              <a:t>Theorie</a:t>
            </a:r>
          </a:p>
          <a:p>
            <a:pPr marL="393192" lvl="1" indent="0">
              <a:buNone/>
            </a:pPr>
            <a:endParaRPr lang="nl-NL" dirty="0"/>
          </a:p>
          <a:p>
            <a:pPr marL="393192" lvl="1" indent="0">
              <a:buNone/>
            </a:pPr>
            <a:endParaRPr lang="nl-NL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</a:t>
            </a:r>
            <a:r>
              <a:rPr lang="nl-NL" dirty="0" smtClean="0"/>
              <a:t>es </a:t>
            </a:r>
            <a:r>
              <a:rPr lang="nl-NL" dirty="0" smtClean="0"/>
              <a:t>3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70386" y="391498"/>
            <a:ext cx="3683000" cy="1504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92669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3192" lvl="1" indent="0">
              <a:buNone/>
            </a:pPr>
            <a:r>
              <a:rPr lang="nl-NL" dirty="0" err="1" smtClean="0"/>
              <a:t>Martkverkenning</a:t>
            </a:r>
            <a:endParaRPr lang="nl-NL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</a:t>
            </a:r>
            <a:r>
              <a:rPr lang="nl-NL" dirty="0" smtClean="0"/>
              <a:t>es </a:t>
            </a:r>
            <a:r>
              <a:rPr lang="nl-NL" dirty="0" smtClean="0"/>
              <a:t>3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70386" y="391498"/>
            <a:ext cx="3683000" cy="1504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969022"/>
            <a:ext cx="6067690" cy="4888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31778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3192" lvl="1" indent="0">
              <a:buNone/>
            </a:pPr>
            <a:r>
              <a:rPr lang="nl-NL" dirty="0" smtClean="0"/>
              <a:t>Marktverkenning</a:t>
            </a:r>
          </a:p>
          <a:p>
            <a:pPr marL="393192" lvl="1" indent="0">
              <a:buNone/>
            </a:pPr>
            <a:endParaRPr lang="nl-NL" dirty="0"/>
          </a:p>
          <a:p>
            <a:pPr marL="393192" lvl="1" indent="0">
              <a:buNone/>
            </a:pPr>
            <a:r>
              <a:rPr lang="nl-NL" dirty="0" smtClean="0">
                <a:hlinkClick r:id="rId3"/>
              </a:rPr>
              <a:t>Duitsland</a:t>
            </a:r>
            <a:endParaRPr lang="nl-NL" dirty="0" smtClean="0"/>
          </a:p>
          <a:p>
            <a:pPr marL="393192" lvl="1" indent="0">
              <a:buNone/>
            </a:pPr>
            <a:r>
              <a:rPr lang="nl-NL" dirty="0" smtClean="0">
                <a:hlinkClick r:id="rId4"/>
              </a:rPr>
              <a:t>Roemenië </a:t>
            </a:r>
            <a:endParaRPr lang="nl-NL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</a:t>
            </a:r>
            <a:r>
              <a:rPr lang="nl-NL" dirty="0" smtClean="0"/>
              <a:t>es </a:t>
            </a:r>
            <a:r>
              <a:rPr lang="nl-NL" dirty="0" smtClean="0"/>
              <a:t>3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70386" y="391498"/>
            <a:ext cx="3683000" cy="1504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492896"/>
            <a:ext cx="2927970" cy="3908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55645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C2E150DD3FF547BFFD7598BE20C2A0" ma:contentTypeVersion="0" ma:contentTypeDescription="Een nieuw document maken." ma:contentTypeScope="" ma:versionID="e7a8bd995f49ae6cce78fb7f38a28d3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73da0342c567f274c68f93872d94a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E31257C-8CB3-4F0B-8401-58D139710EA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976118A-B1E1-4561-91E9-8ED93AFF1241}">
  <ds:schemaRefs>
    <ds:schemaRef ds:uri="http://purl.org/dc/elements/1.1/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15292DB-F55B-4404-B3A6-F27E1565EB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1212</TotalTime>
  <Words>133</Words>
  <Application>Microsoft Office PowerPoint</Application>
  <PresentationFormat>Diavoorstelling (4:3)</PresentationFormat>
  <Paragraphs>77</Paragraphs>
  <Slides>14</Slides>
  <Notes>14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21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Plantenteelt vakdag </vt:lpstr>
      <vt:lpstr>PowerPoint-presentatie</vt:lpstr>
      <vt:lpstr>PowerPoint-presentatie</vt:lpstr>
      <vt:lpstr>PowerPoint-presentatie</vt:lpstr>
      <vt:lpstr>PowerPoint-presentatie</vt:lpstr>
      <vt:lpstr>Les 3</vt:lpstr>
      <vt:lpstr>Les 3</vt:lpstr>
      <vt:lpstr>Les 3</vt:lpstr>
      <vt:lpstr>Les 3</vt:lpstr>
      <vt:lpstr>Les 3</vt:lpstr>
      <vt:lpstr>Les 3</vt:lpstr>
      <vt:lpstr>Les 3</vt:lpstr>
      <vt:lpstr>Les 3</vt:lpstr>
      <vt:lpstr>Vooruitblik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 Teelt 5-12-2013</dc:title>
  <dc:creator>Mathijs</dc:creator>
  <cp:lastModifiedBy>Robert Soesman</cp:lastModifiedBy>
  <cp:revision>184</cp:revision>
  <cp:lastPrinted>2014-10-03T10:39:01Z</cp:lastPrinted>
  <dcterms:created xsi:type="dcterms:W3CDTF">2013-12-03T16:07:15Z</dcterms:created>
  <dcterms:modified xsi:type="dcterms:W3CDTF">2016-10-25T09:20:33Z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MyDocuments">
    <vt:bool>true</vt:bool>
  </property>
  <property fmtid="{D5CDD505-2E9C-101B-9397-08002B2CF9AE}" pid="3" name="ContentTypeId">
    <vt:lpwstr>0x01010030C2E150DD3FF547BFFD7598BE20C2A0</vt:lpwstr>
  </property>
</Properties>
</file>