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65" r:id="rId5"/>
    <p:sldId id="303" r:id="rId6"/>
    <p:sldId id="277" r:id="rId7"/>
    <p:sldId id="291" r:id="rId8"/>
    <p:sldId id="280" r:id="rId9"/>
    <p:sldId id="281" r:id="rId10"/>
    <p:sldId id="284" r:id="rId11"/>
    <p:sldId id="292" r:id="rId12"/>
    <p:sldId id="306" r:id="rId13"/>
    <p:sldId id="309" r:id="rId14"/>
    <p:sldId id="308" r:id="rId15"/>
    <p:sldId id="302" r:id="rId16"/>
    <p:sldId id="287" r:id="rId17"/>
    <p:sldId id="304" r:id="rId18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FFF8B-87A6-473C-8990-5960E622AF3D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203-43DA-43F2-B941-C7C4F48D1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5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105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328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61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obankcijfersentrends.nl/index.cfm?action=print.printPdf&amp;id=7a9e3276-e082-4d59-8d29-51b86e1590b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quest.agriholland.nl/verkoopklaar/home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ebquest.agriholland.nl/inkoopafzet/hom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uitsland.nlambassade.org/zaken-doen/agrifood-tuinbouw--uitgangsmaterial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hyperlink" Target="http://www.google.nl/url?sa=t&amp;rct=j&amp;q=&amp;esrc=s&amp;frm=1&amp;source=web&amp;cd=5&amp;cad=rja&amp;uact=8&amp;ved=0CDYQFjAE&amp;url=http://assets.kavb.nl/docs/marktverkenning_roemeni__2008.pdf&amp;ei=VHcuVPO9EMPxaIL3gsAG&amp;usg=AFQjCNEMXpA3-Vk7kDHq1oKl4P_qtwKNz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Plantenteelt </a:t>
            </a:r>
            <a:r>
              <a:rPr lang="nl-NL" dirty="0" err="1" smtClean="0"/>
              <a:t>vakdag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2676105"/>
            <a:ext cx="3686175" cy="15057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128"/>
            <a:ext cx="6872833" cy="170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74" y="418257"/>
            <a:ext cx="1895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27452"/>
            <a:ext cx="6867448" cy="2010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853254" y="1499245"/>
            <a:ext cx="171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Trends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065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Trends en afzetkanalen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>
                <a:hlinkClick r:id="rId3"/>
              </a:rPr>
              <a:t>Rabobank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4" y="2667000"/>
            <a:ext cx="2817465" cy="326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065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Opdracht vandaag:</a:t>
            </a:r>
          </a:p>
          <a:p>
            <a:pPr marL="393192" lvl="1" indent="0">
              <a:buNone/>
            </a:pPr>
            <a:r>
              <a:rPr lang="nl-NL" dirty="0" smtClean="0"/>
              <a:t>Niveau 2: Opdracht </a:t>
            </a:r>
            <a:r>
              <a:rPr lang="nl-NL" dirty="0"/>
              <a:t>6</a:t>
            </a:r>
            <a:r>
              <a:rPr lang="nl-NL" dirty="0" smtClean="0"/>
              <a:t> </a:t>
            </a:r>
            <a:r>
              <a:rPr lang="nl-NL" dirty="0" smtClean="0"/>
              <a:t>van webquest </a:t>
            </a:r>
            <a:r>
              <a:rPr lang="nl-NL" dirty="0" smtClean="0">
                <a:hlinkClick r:id="rId3"/>
              </a:rPr>
              <a:t>verkoopklaar maken.</a:t>
            </a: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Niveau 3 &amp; 4: Opdracht 1 t/m3 </a:t>
            </a:r>
            <a:r>
              <a:rPr lang="nl-NL" dirty="0" smtClean="0">
                <a:hlinkClick r:id="rId4"/>
              </a:rPr>
              <a:t>Webquest Inkoop en afzet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750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Evaluatie/reflectie: Zorgvuldig werken</a:t>
            </a: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Wat ging er goed en kan de volgende keer beter?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32004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891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De volgende weken…………….</a:t>
            </a: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21014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Vooruitblik </a:t>
            </a:r>
            <a:endParaRPr lang="nl-N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10" y="4546499"/>
            <a:ext cx="2192501" cy="222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098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6336704" cy="2664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Terugblik………</a:t>
            </a:r>
          </a:p>
          <a:p>
            <a:pPr marL="109728" indent="0">
              <a:buNone/>
            </a:pPr>
            <a:r>
              <a:rPr lang="nl-NL" sz="2800" dirty="0" smtClean="0"/>
              <a:t>Wat hebben we vorige week gedaan?</a:t>
            </a:r>
          </a:p>
          <a:p>
            <a:pPr marL="109728" indent="0">
              <a:buNone/>
            </a:pPr>
            <a:endParaRPr lang="nl-NL" sz="2800" dirty="0"/>
          </a:p>
          <a:p>
            <a:pPr marL="109728" indent="0">
              <a:buNone/>
            </a:pPr>
            <a:r>
              <a:rPr lang="nl-NL" sz="2800" dirty="0" smtClean="0"/>
              <a:t>Wat stond er in de artikelen?</a:t>
            </a:r>
          </a:p>
          <a:p>
            <a:pPr marL="109728" indent="0">
              <a:buNone/>
            </a:pPr>
            <a:endParaRPr lang="nl-NL" sz="2800" b="1" dirty="0"/>
          </a:p>
          <a:p>
            <a:pPr marL="109728" indent="0">
              <a:buNone/>
            </a:pPr>
            <a:endParaRPr lang="nl-NL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439052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3530374"/>
            <a:ext cx="2890912" cy="28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450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</a:t>
            </a:r>
            <a:r>
              <a:rPr lang="nl-NL" sz="8800" dirty="0" smtClean="0"/>
              <a:t>3</a:t>
            </a:r>
            <a:endParaRPr lang="nl-NL" sz="8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439052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Aftrap: Zorgvuldig werken</a:t>
            </a:r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85464"/>
            <a:ext cx="3202642" cy="207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848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6383063" cy="276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573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Voorkennis: </a:t>
            </a:r>
          </a:p>
          <a:p>
            <a:pPr marL="393192" lvl="1" indent="0">
              <a:buNone/>
            </a:pPr>
            <a:r>
              <a:rPr lang="nl-NL" dirty="0" smtClean="0"/>
              <a:t>Na deze les kun je;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De markt verkennen voor een nieuwe afzet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Inspelen op trends</a:t>
            </a:r>
          </a:p>
          <a:p>
            <a:pPr lvl="1">
              <a:buFont typeface="Arial" charset="0"/>
              <a:buChar char="•"/>
            </a:pPr>
            <a:r>
              <a:rPr lang="nl-NL" dirty="0" smtClean="0"/>
              <a:t>Afzetkanalen weergeven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8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Theorie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266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err="1" smtClean="0"/>
              <a:t>Martkverkenning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69022"/>
            <a:ext cx="6067690" cy="48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177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Marktverkenning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>
                <a:hlinkClick r:id="rId3"/>
              </a:rPr>
              <a:t>Duitsland</a:t>
            </a:r>
            <a:endParaRPr lang="nl-NL" dirty="0" smtClean="0"/>
          </a:p>
          <a:p>
            <a:pPr marL="393192" lvl="1" indent="0">
              <a:buNone/>
            </a:pPr>
            <a:r>
              <a:rPr lang="nl-NL" dirty="0" smtClean="0">
                <a:hlinkClick r:id="rId4"/>
              </a:rPr>
              <a:t>Roemenië 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2927970" cy="390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564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31257C-8CB3-4F0B-8401-58D139710E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76118A-B1E1-4561-91E9-8ED93AFF1241}">
  <ds:schemaRefs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15292DB-F55B-4404-B3A6-F27E1565E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1212</TotalTime>
  <Words>133</Words>
  <Application>Microsoft Office PowerPoint</Application>
  <PresentationFormat>Diavoorstelling (4:3)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Plantenteelt vakdag </vt:lpstr>
      <vt:lpstr>PowerPoint-presentatie</vt:lpstr>
      <vt:lpstr>PowerPoint-presentatie</vt:lpstr>
      <vt:lpstr>PowerPoint-presentatie</vt:lpstr>
      <vt:lpstr>PowerPoint-presentatie</vt:lpstr>
      <vt:lpstr>Les 3</vt:lpstr>
      <vt:lpstr>Les 3</vt:lpstr>
      <vt:lpstr>Les 3</vt:lpstr>
      <vt:lpstr>Les 3</vt:lpstr>
      <vt:lpstr>Les 3</vt:lpstr>
      <vt:lpstr>Les 3</vt:lpstr>
      <vt:lpstr>Les 3</vt:lpstr>
      <vt:lpstr>Les 3</vt:lpstr>
      <vt:lpstr>Vooruitblik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184</cp:revision>
  <cp:lastPrinted>2014-10-03T10:39:01Z</cp:lastPrinted>
  <dcterms:created xsi:type="dcterms:W3CDTF">2013-12-03T16:07:15Z</dcterms:created>
  <dcterms:modified xsi:type="dcterms:W3CDTF">2016-10-25T09:20:33Z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